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08" r:id="rId3"/>
    <p:sldId id="309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304" r:id="rId15"/>
    <p:sldId id="305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712900-9CF8-4E2F-98B8-BA937BB95637}">
          <p14:sldIdLst>
            <p14:sldId id="291"/>
            <p14:sldId id="308"/>
            <p14:sldId id="309"/>
            <p14:sldId id="292"/>
            <p14:sldId id="293"/>
            <p14:sldId id="294"/>
            <p14:sldId id="295"/>
            <p14:sldId id="296"/>
            <p14:sldId id="297"/>
            <p14:sldId id="298"/>
            <p14:sldId id="300"/>
            <p14:sldId id="301"/>
            <p14:sldId id="302"/>
            <p14:sldId id="304"/>
            <p14:sldId id="305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0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3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1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2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6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9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6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0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89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0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A699-E162-4FFF-871B-F15D17694898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E07DB-61AC-4494-A6E0-F1499AFC2A4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61938"/>
            <a:ext cx="21574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0" y="5100955"/>
            <a:ext cx="2948940" cy="17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6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728" y="2613675"/>
            <a:ext cx="11313994" cy="10611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 smtClean="0"/>
              <a:t>Битрикс24</a:t>
            </a:r>
            <a:endParaRPr lang="ru-RU" altLang="ru-RU" sz="7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План продаж и отчеты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1690688"/>
            <a:ext cx="8640000" cy="4933797"/>
          </a:xfrm>
        </p:spPr>
      </p:pic>
    </p:spTree>
    <p:extLst>
      <p:ext uri="{BB962C8B-B14F-4D97-AF65-F5344CB8AC3E}">
        <p14:creationId xmlns:p14="http://schemas.microsoft.com/office/powerpoint/2010/main" val="12656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Документы в </a:t>
            </a:r>
            <a:r>
              <a:rPr lang="en-US" dirty="0" smtClean="0">
                <a:latin typeface="+mn-lt"/>
              </a:rPr>
              <a:t>CRM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1825625"/>
            <a:ext cx="9000000" cy="4790395"/>
          </a:xfrm>
        </p:spPr>
      </p:pic>
    </p:spTree>
    <p:extLst>
      <p:ext uri="{BB962C8B-B14F-4D97-AF65-F5344CB8AC3E}">
        <p14:creationId xmlns:p14="http://schemas.microsoft.com/office/powerpoint/2010/main" val="36928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Обмен данными с 1С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2116282"/>
            <a:ext cx="9000000" cy="4578750"/>
          </a:xfrm>
        </p:spPr>
      </p:pic>
    </p:spTree>
    <p:extLst>
      <p:ext uri="{BB962C8B-B14F-4D97-AF65-F5344CB8AC3E}">
        <p14:creationId xmlns:p14="http://schemas.microsoft.com/office/powerpoint/2010/main" val="40301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CRM</a:t>
            </a:r>
            <a:r>
              <a:rPr lang="ru-RU" dirty="0" smtClean="0">
                <a:latin typeface="+mn-lt"/>
              </a:rPr>
              <a:t> для услуг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00" y="1690688"/>
            <a:ext cx="8280000" cy="4878487"/>
          </a:xfrm>
        </p:spPr>
      </p:pic>
    </p:spTree>
    <p:extLst>
      <p:ext uri="{BB962C8B-B14F-4D97-AF65-F5344CB8AC3E}">
        <p14:creationId xmlns:p14="http://schemas.microsoft.com/office/powerpoint/2010/main" val="16897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CRM</a:t>
            </a:r>
            <a:r>
              <a:rPr lang="ru-RU" dirty="0" smtClean="0">
                <a:latin typeface="+mn-lt"/>
              </a:rPr>
              <a:t>-аналитика (скоро)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00" y="1690688"/>
            <a:ext cx="7560000" cy="5110002"/>
          </a:xfrm>
        </p:spPr>
      </p:pic>
    </p:spTree>
    <p:extLst>
      <p:ext uri="{BB962C8B-B14F-4D97-AF65-F5344CB8AC3E}">
        <p14:creationId xmlns:p14="http://schemas.microsoft.com/office/powerpoint/2010/main" val="3390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+mn-lt"/>
              </a:rPr>
              <a:t>Задачи</a:t>
            </a:r>
            <a:endParaRPr lang="ru-RU" sz="7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0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Постановка задач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1690688"/>
            <a:ext cx="8640000" cy="4952538"/>
          </a:xfrm>
        </p:spPr>
      </p:pic>
    </p:spTree>
    <p:extLst>
      <p:ext uri="{BB962C8B-B14F-4D97-AF65-F5344CB8AC3E}">
        <p14:creationId xmlns:p14="http://schemas.microsoft.com/office/powerpoint/2010/main" val="24516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Роли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1690688"/>
            <a:ext cx="8640000" cy="4952538"/>
          </a:xfrm>
        </p:spPr>
      </p:pic>
    </p:spTree>
    <p:extLst>
      <p:ext uri="{BB962C8B-B14F-4D97-AF65-F5344CB8AC3E}">
        <p14:creationId xmlns:p14="http://schemas.microsoft.com/office/powerpoint/2010/main" val="1755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Проекты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1690688"/>
            <a:ext cx="8640000" cy="4952538"/>
          </a:xfrm>
        </p:spPr>
      </p:pic>
    </p:spTree>
    <p:extLst>
      <p:ext uri="{BB962C8B-B14F-4D97-AF65-F5344CB8AC3E}">
        <p14:creationId xmlns:p14="http://schemas.microsoft.com/office/powerpoint/2010/main" val="4172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Шаблоны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1690688"/>
            <a:ext cx="8640000" cy="4952538"/>
          </a:xfrm>
        </p:spPr>
      </p:pic>
    </p:spTree>
    <p:extLst>
      <p:ext uri="{BB962C8B-B14F-4D97-AF65-F5344CB8AC3E}">
        <p14:creationId xmlns:p14="http://schemas.microsoft.com/office/powerpoint/2010/main" val="40247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</a:rPr>
              <a:t>Преимущества облака</a:t>
            </a:r>
            <a:endParaRPr lang="ru-RU" dirty="0"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48592" y="2873553"/>
            <a:ext cx="4588626" cy="216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Доступность</a:t>
            </a:r>
          </a:p>
          <a:p>
            <a:r>
              <a:rPr lang="ru-RU" dirty="0"/>
              <a:t>Мобильность</a:t>
            </a:r>
          </a:p>
          <a:p>
            <a:r>
              <a:rPr lang="ru-RU" dirty="0" smtClean="0"/>
              <a:t>Приложения для смартфонов</a:t>
            </a:r>
            <a:endParaRPr lang="ru-RU" dirty="0"/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37218" y="2873553"/>
            <a:ext cx="4516582" cy="216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Беззаботность</a:t>
            </a:r>
          </a:p>
          <a:p>
            <a:r>
              <a:rPr lang="ru-RU" dirty="0"/>
              <a:t>Аренда </a:t>
            </a:r>
            <a:r>
              <a:rPr lang="ru-RU" dirty="0" smtClean="0"/>
              <a:t>продукта</a:t>
            </a:r>
          </a:p>
          <a:p>
            <a:r>
              <a:rPr lang="ru-RU" dirty="0"/>
              <a:t>Безопасность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5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Роботы в задачах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90688"/>
            <a:ext cx="7920000" cy="4903593"/>
          </a:xfrm>
        </p:spPr>
      </p:pic>
    </p:spTree>
    <p:extLst>
      <p:ext uri="{BB962C8B-B14F-4D97-AF65-F5344CB8AC3E}">
        <p14:creationId xmlns:p14="http://schemas.microsoft.com/office/powerpoint/2010/main" val="22672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Задачи на </a:t>
            </a:r>
            <a:r>
              <a:rPr lang="en-US" dirty="0" smtClean="0">
                <a:latin typeface="+mn-lt"/>
              </a:rPr>
              <a:t>e-mail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1690688"/>
            <a:ext cx="8640000" cy="4952538"/>
          </a:xfrm>
        </p:spPr>
      </p:pic>
    </p:spTree>
    <p:extLst>
      <p:ext uri="{BB962C8B-B14F-4D97-AF65-F5344CB8AC3E}">
        <p14:creationId xmlns:p14="http://schemas.microsoft.com/office/powerpoint/2010/main" val="33667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Эффективность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1690688"/>
            <a:ext cx="8640000" cy="4952538"/>
          </a:xfrm>
        </p:spPr>
      </p:pic>
    </p:spTree>
    <p:extLst>
      <p:ext uri="{BB962C8B-B14F-4D97-AF65-F5344CB8AC3E}">
        <p14:creationId xmlns:p14="http://schemas.microsoft.com/office/powerpoint/2010/main" val="35249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Бизнес-процессы</a:t>
            </a:r>
            <a:endParaRPr lang="ru-RU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8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Задания бизнес-процессов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00" y="1690688"/>
            <a:ext cx="7560000" cy="4924337"/>
          </a:xfrm>
        </p:spPr>
      </p:pic>
    </p:spTree>
    <p:extLst>
      <p:ext uri="{BB962C8B-B14F-4D97-AF65-F5344CB8AC3E}">
        <p14:creationId xmlns:p14="http://schemas.microsoft.com/office/powerpoint/2010/main" val="6245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Делегирование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90688"/>
            <a:ext cx="7920000" cy="4787578"/>
          </a:xfrm>
        </p:spPr>
      </p:pic>
    </p:spTree>
    <p:extLst>
      <p:ext uri="{BB962C8B-B14F-4D97-AF65-F5344CB8AC3E}">
        <p14:creationId xmlns:p14="http://schemas.microsoft.com/office/powerpoint/2010/main" val="6472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Мои процессы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90688"/>
            <a:ext cx="7920000" cy="4787578"/>
          </a:xfrm>
        </p:spPr>
      </p:pic>
    </p:spTree>
    <p:extLst>
      <p:ext uri="{BB962C8B-B14F-4D97-AF65-F5344CB8AC3E}">
        <p14:creationId xmlns:p14="http://schemas.microsoft.com/office/powerpoint/2010/main" val="35496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Все активные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90688"/>
            <a:ext cx="7920000" cy="4679297"/>
          </a:xfrm>
        </p:spPr>
      </p:pic>
    </p:spTree>
    <p:extLst>
      <p:ext uri="{BB962C8B-B14F-4D97-AF65-F5344CB8AC3E}">
        <p14:creationId xmlns:p14="http://schemas.microsoft.com/office/powerpoint/2010/main" val="15986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Процессы в ленте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90688"/>
            <a:ext cx="7920000" cy="4787578"/>
          </a:xfrm>
        </p:spPr>
      </p:pic>
    </p:spTree>
    <p:extLst>
      <p:ext uri="{BB962C8B-B14F-4D97-AF65-F5344CB8AC3E}">
        <p14:creationId xmlns:p14="http://schemas.microsoft.com/office/powerpoint/2010/main" val="18650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Выбор процесса из ЖЛ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90688"/>
            <a:ext cx="7920000" cy="4795313"/>
          </a:xfrm>
        </p:spPr>
      </p:pic>
    </p:spTree>
    <p:extLst>
      <p:ext uri="{BB962C8B-B14F-4D97-AF65-F5344CB8AC3E}">
        <p14:creationId xmlns:p14="http://schemas.microsoft.com/office/powerpoint/2010/main" val="6427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+mn-lt"/>
              </a:rPr>
              <a:t>CRM</a:t>
            </a:r>
            <a:endParaRPr lang="ru-RU" sz="7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57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Цены</a:t>
            </a:r>
            <a:endParaRPr lang="ru-RU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94" y="1690688"/>
            <a:ext cx="7881812" cy="4071757"/>
          </a:xfrm>
        </p:spPr>
      </p:pic>
    </p:spTree>
    <p:extLst>
      <p:ext uri="{BB962C8B-B14F-4D97-AF65-F5344CB8AC3E}">
        <p14:creationId xmlns:p14="http://schemas.microsoft.com/office/powerpoint/2010/main" val="8256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Простая </a:t>
            </a:r>
            <a:r>
              <a:rPr lang="en-US" dirty="0" smtClean="0">
                <a:latin typeface="+mn-lt"/>
              </a:rPr>
              <a:t>CRM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14" y="1690688"/>
            <a:ext cx="9000000" cy="5020262"/>
          </a:xfrm>
        </p:spPr>
      </p:pic>
    </p:spTree>
    <p:extLst>
      <p:ext uri="{BB962C8B-B14F-4D97-AF65-F5344CB8AC3E}">
        <p14:creationId xmlns:p14="http://schemas.microsoft.com/office/powerpoint/2010/main" val="18528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Карточка </a:t>
            </a:r>
            <a:r>
              <a:rPr lang="en-US" dirty="0" smtClean="0">
                <a:latin typeface="+mn-lt"/>
              </a:rPr>
              <a:t>CRM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1690688"/>
            <a:ext cx="8640000" cy="4957224"/>
          </a:xfrm>
        </p:spPr>
      </p:pic>
    </p:spTree>
    <p:extLst>
      <p:ext uri="{BB962C8B-B14F-4D97-AF65-F5344CB8AC3E}">
        <p14:creationId xmlns:p14="http://schemas.microsoft.com/office/powerpoint/2010/main" val="14425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Автоматизация продаж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1690688"/>
            <a:ext cx="9000000" cy="5051519"/>
          </a:xfrm>
        </p:spPr>
      </p:pic>
    </p:spTree>
    <p:extLst>
      <p:ext uri="{BB962C8B-B14F-4D97-AF65-F5344CB8AC3E}">
        <p14:creationId xmlns:p14="http://schemas.microsoft.com/office/powerpoint/2010/main" val="3690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CRM</a:t>
            </a:r>
            <a:r>
              <a:rPr lang="ru-RU" dirty="0" smtClean="0">
                <a:latin typeface="+mn-lt"/>
              </a:rPr>
              <a:t>-маркетинг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1690688"/>
            <a:ext cx="9000000" cy="5051519"/>
          </a:xfrm>
        </p:spPr>
      </p:pic>
    </p:spTree>
    <p:extLst>
      <p:ext uri="{BB962C8B-B14F-4D97-AF65-F5344CB8AC3E}">
        <p14:creationId xmlns:p14="http://schemas.microsoft.com/office/powerpoint/2010/main" val="28084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Письма из </a:t>
            </a:r>
            <a:r>
              <a:rPr lang="en-US" dirty="0" smtClean="0">
                <a:latin typeface="+mn-lt"/>
              </a:rPr>
              <a:t>CRM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1690688"/>
            <a:ext cx="8640000" cy="4957224"/>
          </a:xfrm>
        </p:spPr>
      </p:pic>
    </p:spTree>
    <p:extLst>
      <p:ext uri="{BB962C8B-B14F-4D97-AF65-F5344CB8AC3E}">
        <p14:creationId xmlns:p14="http://schemas.microsoft.com/office/powerpoint/2010/main" val="5763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Онлайн-чат на сайт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1690688"/>
            <a:ext cx="8640000" cy="5022821"/>
          </a:xfrm>
        </p:spPr>
      </p:pic>
    </p:spTree>
    <p:extLst>
      <p:ext uri="{BB962C8B-B14F-4D97-AF65-F5344CB8AC3E}">
        <p14:creationId xmlns:p14="http://schemas.microsoft.com/office/powerpoint/2010/main" val="31449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5497</TotalTime>
  <Words>75</Words>
  <Application>Microsoft Office PowerPoint</Application>
  <PresentationFormat>Широкоэкранный</PresentationFormat>
  <Paragraphs>36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Преимущества облака</vt:lpstr>
      <vt:lpstr>CRM</vt:lpstr>
      <vt:lpstr>Простая CRM</vt:lpstr>
      <vt:lpstr>Карточка CRM</vt:lpstr>
      <vt:lpstr>Автоматизация продаж</vt:lpstr>
      <vt:lpstr>CRM-маркетинг</vt:lpstr>
      <vt:lpstr>Письма из CRM</vt:lpstr>
      <vt:lpstr>Онлайн-чат на сайт</vt:lpstr>
      <vt:lpstr>План продаж и отчеты</vt:lpstr>
      <vt:lpstr>Документы в CRM</vt:lpstr>
      <vt:lpstr>Обмен данными с 1С</vt:lpstr>
      <vt:lpstr>CRM для услуг</vt:lpstr>
      <vt:lpstr>CRM-аналитика (скоро)</vt:lpstr>
      <vt:lpstr>Задачи</vt:lpstr>
      <vt:lpstr>Постановка задач</vt:lpstr>
      <vt:lpstr>Роли</vt:lpstr>
      <vt:lpstr>Проекты</vt:lpstr>
      <vt:lpstr>Шаблоны</vt:lpstr>
      <vt:lpstr>Роботы в задачах</vt:lpstr>
      <vt:lpstr>Задачи на e-mail</vt:lpstr>
      <vt:lpstr>Эффективность</vt:lpstr>
      <vt:lpstr>Бизнес-процессы</vt:lpstr>
      <vt:lpstr>Задания бизнес-процессов</vt:lpstr>
      <vt:lpstr>Делегирование</vt:lpstr>
      <vt:lpstr>Мои процессы</vt:lpstr>
      <vt:lpstr>Все активные</vt:lpstr>
      <vt:lpstr>Процессы в ленте</vt:lpstr>
      <vt:lpstr>Выбор процесса из ЖЛ</vt:lpstr>
      <vt:lpstr>Цены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Рошковский</dc:creator>
  <cp:lastModifiedBy>Петр Рошковский</cp:lastModifiedBy>
  <cp:revision>99</cp:revision>
  <dcterms:created xsi:type="dcterms:W3CDTF">2018-11-21T10:21:52Z</dcterms:created>
  <dcterms:modified xsi:type="dcterms:W3CDTF">2018-12-07T09:53:51Z</dcterms:modified>
</cp:coreProperties>
</file>